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15" autoAdjust="0"/>
  </p:normalViewPr>
  <p:slideViewPr>
    <p:cSldViewPr>
      <p:cViewPr>
        <p:scale>
          <a:sx n="93" d="100"/>
          <a:sy n="93" d="100"/>
        </p:scale>
        <p:origin x="-1135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>
                <a:latin typeface="SF Compact Display" panose="020B050403020206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>
            <a:lvl1pPr>
              <a:defRPr>
                <a:latin typeface="SF Compact Text" panose="02010604030202060204" pitchFamily="2" charset="0"/>
              </a:defRPr>
            </a:lvl1pPr>
            <a:lvl2pPr>
              <a:defRPr>
                <a:latin typeface="SF Compact Text" panose="02010604030202060204" pitchFamily="2" charset="0"/>
              </a:defRPr>
            </a:lvl2pPr>
            <a:lvl3pPr>
              <a:defRPr>
                <a:latin typeface="SF Compact Text" panose="02010604030202060204" pitchFamily="2" charset="0"/>
              </a:defRPr>
            </a:lvl3pPr>
            <a:lvl4pPr>
              <a:defRPr>
                <a:latin typeface="SF Compact Text" panose="02010604030202060204" pitchFamily="2" charset="0"/>
              </a:defRPr>
            </a:lvl4pPr>
            <a:lvl5pPr>
              <a:defRPr>
                <a:latin typeface="SF Compact Text" panose="020106040302020602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31000">
              <a:srgbClr val="002060"/>
            </a:gs>
            <a:gs pos="100000">
              <a:schemeClr val="bg1">
                <a:tint val="100000"/>
                <a:shade val="80000"/>
                <a:alpha val="1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4F33168-98D8-4573-B9BA-C2FF640F5AFC}" type="datetimeFigureOut">
              <a:rPr lang="en-CA" smtClean="0"/>
              <a:t>2018-06-03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24B99590-2AB1-48EA-98DE-28642376DC83}" type="slidenum">
              <a:rPr lang="en-CA" smtClean="0"/>
              <a:t>‹#›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941168"/>
            <a:ext cx="6400800" cy="1752600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SF Compact Display" panose="020B0504030202060204" pitchFamily="34" charset="0"/>
              </a:rPr>
              <a:t>Haoming Meng and Lucas Zhou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/>
          <a:lstStyle/>
          <a:p>
            <a:r>
              <a:rPr lang="en-CA" sz="6000" dirty="0">
                <a:latin typeface="SF Compact Display" panose="020B0504030202060204" pitchFamily="34" charset="0"/>
              </a:rPr>
              <a:t>Halioth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" y="206832"/>
            <a:ext cx="2565857" cy="34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21" y="184317"/>
            <a:ext cx="2569289" cy="34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44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800" b="1" dirty="0">
                <a:latin typeface="SF Compact Display" panose="020B0504030202060204" pitchFamily="34" charset="0"/>
              </a:rPr>
              <a:t>Cheat </a:t>
            </a:r>
            <a:r>
              <a:rPr lang="en-CA" sz="2800" b="1" dirty="0" smtClean="0">
                <a:latin typeface="SF Compact Display" panose="020B0504030202060204" pitchFamily="34" charset="0"/>
              </a:rPr>
              <a:t>Codes</a:t>
            </a:r>
            <a:endParaRPr lang="en-CA" sz="2400" dirty="0" smtClean="0"/>
          </a:p>
          <a:p>
            <a:r>
              <a:rPr lang="en-CA" sz="2400" dirty="0" smtClean="0"/>
              <a:t>‘</a:t>
            </a:r>
            <a:r>
              <a:rPr lang="en-CA" sz="2400" dirty="0"/>
              <a:t>r’+’9’ to go to the 99</a:t>
            </a:r>
            <a:r>
              <a:rPr lang="en-CA" sz="2400" baseline="30000" dirty="0"/>
              <a:t>th</a:t>
            </a:r>
            <a:r>
              <a:rPr lang="en-CA" sz="2400" dirty="0"/>
              <a:t> </a:t>
            </a:r>
            <a:r>
              <a:rPr lang="en-CA" sz="2400" dirty="0" smtClean="0"/>
              <a:t>level</a:t>
            </a:r>
            <a:endParaRPr lang="en-CA" sz="2400" dirty="0"/>
          </a:p>
          <a:p>
            <a:r>
              <a:rPr lang="en-CA" sz="2400" dirty="0"/>
              <a:t>‘r’+’0’ to go to the 100</a:t>
            </a:r>
            <a:r>
              <a:rPr lang="en-CA" sz="2400" baseline="30000" dirty="0"/>
              <a:t>th</a:t>
            </a:r>
            <a:r>
              <a:rPr lang="en-CA" sz="2400" dirty="0"/>
              <a:t> </a:t>
            </a:r>
            <a:r>
              <a:rPr lang="en-CA" sz="2400" dirty="0" smtClean="0"/>
              <a:t>level</a:t>
            </a:r>
            <a:endParaRPr lang="en-CA" sz="2400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23610"/>
            <a:ext cx="847328" cy="11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27137"/>
            <a:ext cx="846000" cy="112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25374"/>
            <a:ext cx="846000" cy="112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809352"/>
            <a:ext cx="792088" cy="10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8568"/>
            <a:ext cx="792686" cy="10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834277"/>
            <a:ext cx="792686" cy="10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6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764704"/>
            <a:ext cx="7924800" cy="3024336"/>
          </a:xfrm>
        </p:spPr>
        <p:txBody>
          <a:bodyPr/>
          <a:lstStyle/>
          <a:p>
            <a:pPr algn="ctr"/>
            <a:r>
              <a:rPr lang="en-CA" b="1" dirty="0">
                <a:latin typeface="SF Compact Display" panose="020B0504030202060204" pitchFamily="34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197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Overall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5114528" cy="4114800"/>
          </a:xfrm>
        </p:spPr>
        <p:txBody>
          <a:bodyPr>
            <a:normAutofit fontScale="92500" lnSpcReduction="20000"/>
          </a:bodyPr>
          <a:lstStyle/>
          <a:p>
            <a:r>
              <a:rPr lang="en-CA" sz="2400" dirty="0">
                <a:cs typeface="Calibri" panose="020F0502020204030204" pitchFamily="34" charset="0"/>
              </a:rPr>
              <a:t>Space shoot’em up game</a:t>
            </a:r>
          </a:p>
          <a:p>
            <a:r>
              <a:rPr lang="en-CA" sz="2400" dirty="0">
                <a:cs typeface="Calibri" panose="020F0502020204030204" pitchFamily="34" charset="0"/>
              </a:rPr>
              <a:t>Player controls a spaceship </a:t>
            </a:r>
          </a:p>
          <a:p>
            <a:r>
              <a:rPr lang="en-CA" sz="2400" dirty="0">
                <a:cs typeface="Calibri" panose="020F0502020204030204" pitchFamily="34" charset="0"/>
              </a:rPr>
              <a:t>Objective is to clear enemy mobs (enemy ships and asteroids)</a:t>
            </a:r>
          </a:p>
          <a:p>
            <a:pPr lvl="1"/>
            <a:r>
              <a:rPr lang="en-CA" sz="2400" dirty="0">
                <a:cs typeface="Calibri" panose="020F0502020204030204" pitchFamily="34" charset="0"/>
              </a:rPr>
              <a:t>Complete as many levels as possible</a:t>
            </a:r>
          </a:p>
          <a:p>
            <a:pPr lvl="1"/>
            <a:r>
              <a:rPr lang="en-CA" sz="2400" dirty="0">
                <a:cs typeface="Calibri" panose="020F0502020204030204" pitchFamily="34" charset="0"/>
              </a:rPr>
              <a:t>Score as high as possible</a:t>
            </a:r>
          </a:p>
          <a:p>
            <a:r>
              <a:rPr lang="en-CA" sz="2400" dirty="0">
                <a:cs typeface="Calibri" panose="020F0502020204030204" pitchFamily="34" charset="0"/>
              </a:rPr>
              <a:t>Starts with 3 lives </a:t>
            </a:r>
          </a:p>
          <a:p>
            <a:pPr lvl="1"/>
            <a:r>
              <a:rPr lang="en-CA" sz="2400" dirty="0">
                <a:cs typeface="Calibri" panose="020F0502020204030204" pitchFamily="34" charset="0"/>
              </a:rPr>
              <a:t>Gains a life for every completed level</a:t>
            </a:r>
          </a:p>
          <a:p>
            <a:pPr lvl="1"/>
            <a:r>
              <a:rPr lang="en-CA" sz="2400" dirty="0">
                <a:cs typeface="Calibri" panose="020F0502020204030204" pitchFamily="34" charset="0"/>
              </a:rPr>
              <a:t>Max 6 lives at a given time</a:t>
            </a:r>
          </a:p>
          <a:p>
            <a:r>
              <a:rPr lang="en-CA" sz="2400" dirty="0">
                <a:cs typeface="Calibri" panose="020F0502020204030204" pitchFamily="34" charset="0"/>
              </a:rPr>
              <a:t>Plenty of sound and music</a:t>
            </a:r>
          </a:p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  <a:p>
            <a:endParaRPr lang="en-CA" sz="2400" dirty="0">
              <a:latin typeface="Calibri" pitchFamily="34" charset="0"/>
            </a:endParaRPr>
          </a:p>
          <a:p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15813"/>
            <a:ext cx="3168352" cy="3936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5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User gameplay and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  <a:p>
            <a:r>
              <a:rPr lang="en-CA" sz="2400" dirty="0"/>
              <a:t>In game, player controls ship bilaterally using left and right arrow keys</a:t>
            </a:r>
          </a:p>
          <a:p>
            <a:r>
              <a:rPr lang="en-CA" sz="2400" dirty="0"/>
              <a:t>Space bar to shoot bullets (can hold for continuous firing)</a:t>
            </a:r>
          </a:p>
          <a:p>
            <a:r>
              <a:rPr lang="en-CA" sz="2400" dirty="0"/>
              <a:t>P for pause menu</a:t>
            </a:r>
          </a:p>
          <a:p>
            <a:pPr lvl="1"/>
            <a:r>
              <a:rPr lang="en-CA" sz="2400" dirty="0"/>
              <a:t>Can use keyboard (C to continue, esc to quit, etc.)</a:t>
            </a:r>
          </a:p>
          <a:p>
            <a:pPr lvl="1"/>
            <a:r>
              <a:rPr lang="en-CA" sz="2400" dirty="0"/>
              <a:t>Can use mouse (Clickable buttons)</a:t>
            </a:r>
          </a:p>
          <a:p>
            <a:r>
              <a:rPr lang="en-CA" sz="2400" dirty="0"/>
              <a:t>Player has a health bar indicating how much is left in the current life</a:t>
            </a:r>
          </a:p>
          <a:p>
            <a:endParaRPr lang="en-CA" sz="2400" dirty="0">
              <a:latin typeface="Calibri" pitchFamily="34" charset="0"/>
            </a:endParaRPr>
          </a:p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6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Enemy mobs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610472" cy="4114800"/>
          </a:xfrm>
        </p:spPr>
        <p:txBody>
          <a:bodyPr>
            <a:normAutofit fontScale="92500" lnSpcReduction="20000"/>
          </a:bodyPr>
          <a:lstStyle/>
          <a:p>
            <a:r>
              <a:rPr lang="en-CA" sz="2000" dirty="0"/>
              <a:t>Three types of enemies</a:t>
            </a:r>
          </a:p>
          <a:p>
            <a:pPr lvl="1"/>
            <a:r>
              <a:rPr lang="en-CA" sz="2000" dirty="0"/>
              <a:t>Large enemy ship ~ 200 points </a:t>
            </a:r>
          </a:p>
          <a:p>
            <a:pPr lvl="1"/>
            <a:r>
              <a:rPr lang="en-CA" sz="2000" dirty="0"/>
              <a:t>Smaller </a:t>
            </a:r>
            <a:r>
              <a:rPr lang="en-CA" sz="2000" dirty="0" smtClean="0"/>
              <a:t>ones (two small ships) </a:t>
            </a:r>
            <a:r>
              <a:rPr lang="en-CA" sz="2000" dirty="0"/>
              <a:t>~ 100 points</a:t>
            </a:r>
          </a:p>
          <a:p>
            <a:pPr lvl="1"/>
            <a:r>
              <a:rPr lang="en-CA" sz="2000" dirty="0"/>
              <a:t>Can all fire back at the player’s ship (player can </a:t>
            </a:r>
            <a:r>
              <a:rPr lang="en-CA" sz="2000" dirty="0" smtClean="0"/>
              <a:t>lose </a:t>
            </a:r>
            <a:r>
              <a:rPr lang="en-CA" sz="2000" dirty="0"/>
              <a:t>health)</a:t>
            </a:r>
          </a:p>
          <a:p>
            <a:r>
              <a:rPr lang="en-CA" sz="2000" dirty="0"/>
              <a:t>Three asteroid sizes</a:t>
            </a:r>
          </a:p>
          <a:p>
            <a:pPr lvl="1"/>
            <a:r>
              <a:rPr lang="en-CA" sz="2000" dirty="0"/>
              <a:t>Large asteroids ~ 30 points </a:t>
            </a:r>
          </a:p>
          <a:p>
            <a:pPr lvl="1"/>
            <a:r>
              <a:rPr lang="en-CA" sz="2000" dirty="0"/>
              <a:t>Medium asteroids ~ 20 points</a:t>
            </a:r>
          </a:p>
          <a:p>
            <a:pPr lvl="1"/>
            <a:r>
              <a:rPr lang="en-CA" sz="2000" dirty="0"/>
              <a:t>Small asteroids ~ 10 points</a:t>
            </a:r>
          </a:p>
          <a:p>
            <a:r>
              <a:rPr lang="en-CA" sz="2000" dirty="0"/>
              <a:t>NOTE: If a mob reaches past player to the bottom of the screen, amount of points worth is deducted from score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08720"/>
            <a:ext cx="3384376" cy="451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6626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Power 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5258544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400" dirty="0"/>
              <a:t>Fire Power Up: </a:t>
            </a:r>
            <a:endParaRPr lang="en-CA" dirty="0"/>
          </a:p>
          <a:p>
            <a:pPr lvl="1" fontAlgn="base"/>
            <a:r>
              <a:rPr lang="en-CA" sz="1800" dirty="0"/>
              <a:t>Appears as a red energy ball</a:t>
            </a:r>
          </a:p>
          <a:p>
            <a:pPr lvl="1" fontAlgn="base"/>
            <a:r>
              <a:rPr lang="en-CA" sz="1800" dirty="0"/>
              <a:t>Allows two streams of bullets with increased frequency for 10 seconds</a:t>
            </a:r>
          </a:p>
          <a:p>
            <a:pPr marL="0" indent="0">
              <a:buNone/>
            </a:pPr>
            <a:r>
              <a:rPr lang="en-CA" sz="2400" dirty="0"/>
              <a:t>Speed Power Up: </a:t>
            </a:r>
            <a:endParaRPr lang="en-CA" dirty="0"/>
          </a:p>
          <a:p>
            <a:pPr lvl="1" fontAlgn="base"/>
            <a:r>
              <a:rPr lang="en-CA" sz="1800" dirty="0"/>
              <a:t>Appears as a blue energy ball</a:t>
            </a:r>
          </a:p>
          <a:p>
            <a:pPr lvl="1" fontAlgn="base"/>
            <a:r>
              <a:rPr lang="en-CA" sz="1800" dirty="0"/>
              <a:t>Allows increased speed of player for 10 seconds</a:t>
            </a:r>
            <a:endParaRPr lang="en-CA" sz="2400" dirty="0"/>
          </a:p>
          <a:p>
            <a:pPr marL="0" indent="0">
              <a:buNone/>
            </a:pPr>
            <a:r>
              <a:rPr lang="en-CA" sz="2400" dirty="0"/>
              <a:t>Health Power Up: </a:t>
            </a:r>
          </a:p>
          <a:p>
            <a:pPr lvl="1" fontAlgn="base"/>
            <a:r>
              <a:rPr lang="en-CA" sz="1800" dirty="0"/>
              <a:t>Appears as a green energy ball </a:t>
            </a:r>
          </a:p>
          <a:p>
            <a:pPr lvl="1" fontAlgn="base"/>
            <a:r>
              <a:rPr lang="en-CA" sz="1800" dirty="0"/>
              <a:t>Fills up health bar to full health</a:t>
            </a:r>
            <a:endParaRPr lang="en-CA" sz="2400" dirty="0"/>
          </a:p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96752"/>
            <a:ext cx="3203848" cy="4271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0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924800" cy="1143000"/>
          </a:xfrm>
        </p:spPr>
        <p:txBody>
          <a:bodyPr/>
          <a:lstStyle/>
          <a:p>
            <a:r>
              <a:rPr lang="en-CA" dirty="0"/>
              <a:t>Level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610472" cy="4114800"/>
          </a:xfrm>
        </p:spPr>
        <p:txBody>
          <a:bodyPr>
            <a:normAutofit/>
          </a:bodyPr>
          <a:lstStyle/>
          <a:p>
            <a:r>
              <a:rPr lang="en-CA" dirty="0"/>
              <a:t>Player has to clear predetermined amount of enemies without losing all of their lives in order to move on to the next level</a:t>
            </a:r>
          </a:p>
          <a:p>
            <a:endParaRPr lang="en-CA" dirty="0"/>
          </a:p>
          <a:p>
            <a:r>
              <a:rPr lang="en-CA" dirty="0"/>
              <a:t>A module with a general formula for all levels was created to continuously loop </a:t>
            </a:r>
          </a:p>
          <a:p>
            <a:pPr lvl="1"/>
            <a:r>
              <a:rPr lang="en-CA" dirty="0"/>
              <a:t>100 levels!</a:t>
            </a:r>
          </a:p>
          <a:p>
            <a:endParaRPr lang="en-CA" dirty="0"/>
          </a:p>
          <a:p>
            <a:r>
              <a:rPr lang="en-CA" dirty="0"/>
              <a:t>Each progressive level will become greater in difficulty </a:t>
            </a:r>
          </a:p>
          <a:p>
            <a:pPr lvl="1"/>
            <a:r>
              <a:rPr lang="en-CA" dirty="0"/>
              <a:t>Number of mobs increase as well as their respective speeds and firepower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8720"/>
            <a:ext cx="3384376" cy="4512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7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46376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b="1" dirty="0">
                <a:latin typeface="SF Compact Display" panose="020B0504030202060204" pitchFamily="34" charset="0"/>
                <a:cs typeface="Calibri" panose="020F0502020204030204" pitchFamily="34" charset="0"/>
              </a:rPr>
              <a:t>Leaderboard</a:t>
            </a:r>
          </a:p>
          <a:p>
            <a:endParaRPr lang="en-CA" dirty="0"/>
          </a:p>
          <a:p>
            <a:r>
              <a:rPr lang="en-CA" sz="1800" dirty="0"/>
              <a:t>Displays top 10 scores and usernames</a:t>
            </a:r>
          </a:p>
          <a:p>
            <a:r>
              <a:rPr lang="en-CA" sz="1800" dirty="0"/>
              <a:t>Max 14-char (highlight in yellow)</a:t>
            </a:r>
          </a:p>
          <a:p>
            <a:r>
              <a:rPr lang="en-CA" sz="1800" dirty="0"/>
              <a:t>A separate text file was used</a:t>
            </a:r>
          </a:p>
          <a:p>
            <a:pPr lvl="1"/>
            <a:r>
              <a:rPr lang="en-CA" sz="1800" dirty="0"/>
              <a:t>Same directory as the script</a:t>
            </a:r>
          </a:p>
          <a:p>
            <a:pPr lvl="1"/>
            <a:r>
              <a:rPr lang="en-CA" sz="1800" dirty="0"/>
              <a:t>Program reads the scores from the file, can write to it if new score is recorded</a:t>
            </a:r>
            <a:br>
              <a:rPr lang="en-CA" sz="1800" dirty="0"/>
            </a:br>
            <a:endParaRPr lang="en-CA" sz="1800" dirty="0">
              <a:latin typeface="Calibri" pitchFamily="34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6" y="620688"/>
            <a:ext cx="3905026" cy="468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5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800" b="1" dirty="0">
                <a:latin typeface="SF Compact Display" panose="020B0504030202060204" pitchFamily="34" charset="0"/>
              </a:rPr>
              <a:t>Customizable Ships</a:t>
            </a:r>
            <a:endParaRPr lang="en-CA" sz="2800" dirty="0">
              <a:latin typeface="SF Compact Display" panose="020B0504030202060204" pitchFamily="34" charset="0"/>
            </a:endParaRPr>
          </a:p>
          <a:p>
            <a:r>
              <a:rPr lang="en-CA" sz="2400" dirty="0"/>
              <a:t>Player can choose from two types of ships</a:t>
            </a:r>
          </a:p>
          <a:p>
            <a:r>
              <a:rPr lang="en-CA" sz="2400" dirty="0"/>
              <a:t>Each has three colours (blue, green, and red)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23610"/>
            <a:ext cx="847328" cy="112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27137"/>
            <a:ext cx="846000" cy="112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25374"/>
            <a:ext cx="846000" cy="112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809352"/>
            <a:ext cx="792088" cy="10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08568"/>
            <a:ext cx="792686" cy="10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834277"/>
            <a:ext cx="792686" cy="10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8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924800" cy="1143000"/>
          </a:xfrm>
        </p:spPr>
        <p:txBody>
          <a:bodyPr/>
          <a:lstStyle/>
          <a:p>
            <a:r>
              <a:rPr lang="en-CA" dirty="0"/>
              <a:t>Extra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b="1" dirty="0">
                <a:latin typeface="SF Compact Display" panose="020B0504030202060204" pitchFamily="34" charset="0"/>
              </a:rPr>
              <a:t>Instruction Screens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53401"/>
            <a:ext cx="2520280" cy="3360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54975"/>
            <a:ext cx="2519100" cy="335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54975"/>
            <a:ext cx="2519100" cy="335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8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1725</TotalTime>
  <Words>428</Words>
  <Application>Microsoft Office PowerPoint</Application>
  <PresentationFormat>On-screen Show (4:3)</PresentationFormat>
  <Paragraphs>84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Horizon</vt:lpstr>
      <vt:lpstr>Halioth</vt:lpstr>
      <vt:lpstr>Overall game</vt:lpstr>
      <vt:lpstr>User gameplay and controls</vt:lpstr>
      <vt:lpstr>Enemy mobs</vt:lpstr>
      <vt:lpstr>Power ups</vt:lpstr>
      <vt:lpstr>Level structure</vt:lpstr>
      <vt:lpstr>Extra features</vt:lpstr>
      <vt:lpstr>Extra features</vt:lpstr>
      <vt:lpstr>Extra features</vt:lpstr>
      <vt:lpstr>Extra features</vt:lpstr>
      <vt:lpstr>Thanks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Haoming Meng</dc:creator>
  <cp:lastModifiedBy>Haoming Meng</cp:lastModifiedBy>
  <cp:revision>33</cp:revision>
  <dcterms:created xsi:type="dcterms:W3CDTF">2018-06-01T00:22:04Z</dcterms:created>
  <dcterms:modified xsi:type="dcterms:W3CDTF">2018-06-04T01:02:57Z</dcterms:modified>
</cp:coreProperties>
</file>